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67" r:id="rId4"/>
    <p:sldId id="258" r:id="rId5"/>
    <p:sldId id="269" r:id="rId6"/>
    <p:sldId id="262" r:id="rId7"/>
    <p:sldId id="261" r:id="rId8"/>
    <p:sldId id="263" r:id="rId9"/>
    <p:sldId id="270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5C6E-D1C6-4A3F-84B2-39EF1BA94FCD}" type="datetimeFigureOut">
              <a:rPr lang="de-AT" smtClean="0"/>
              <a:t>20.02.2015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45B-A15E-4873-ACC4-B6FD5BFF699D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5C6E-D1C6-4A3F-84B2-39EF1BA94FCD}" type="datetimeFigureOut">
              <a:rPr lang="de-AT" smtClean="0"/>
              <a:t>20.02.2015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45B-A15E-4873-ACC4-B6FD5BFF69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5C6E-D1C6-4A3F-84B2-39EF1BA94FCD}" type="datetimeFigureOut">
              <a:rPr lang="de-AT" smtClean="0"/>
              <a:t>20.02.2015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45B-A15E-4873-ACC4-B6FD5BFF69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5C6E-D1C6-4A3F-84B2-39EF1BA94FCD}" type="datetimeFigureOut">
              <a:rPr lang="de-AT" smtClean="0"/>
              <a:t>20.02.2015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45B-A15E-4873-ACC4-B6FD5BFF69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5C6E-D1C6-4A3F-84B2-39EF1BA94FCD}" type="datetimeFigureOut">
              <a:rPr lang="de-AT" smtClean="0"/>
              <a:t>20.02.2015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01EE45B-A15E-4873-ACC4-B6FD5BFF699D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5C6E-D1C6-4A3F-84B2-39EF1BA94FCD}" type="datetimeFigureOut">
              <a:rPr lang="de-AT" smtClean="0"/>
              <a:t>20.02.2015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45B-A15E-4873-ACC4-B6FD5BFF69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5C6E-D1C6-4A3F-84B2-39EF1BA94FCD}" type="datetimeFigureOut">
              <a:rPr lang="de-AT" smtClean="0"/>
              <a:t>20.02.2015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45B-A15E-4873-ACC4-B6FD5BFF69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5C6E-D1C6-4A3F-84B2-39EF1BA94FCD}" type="datetimeFigureOut">
              <a:rPr lang="de-AT" smtClean="0"/>
              <a:t>20.02.2015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45B-A15E-4873-ACC4-B6FD5BFF69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5C6E-D1C6-4A3F-84B2-39EF1BA94FCD}" type="datetimeFigureOut">
              <a:rPr lang="de-AT" smtClean="0"/>
              <a:t>20.02.2015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45B-A15E-4873-ACC4-B6FD5BFF69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5C6E-D1C6-4A3F-84B2-39EF1BA94FCD}" type="datetimeFigureOut">
              <a:rPr lang="de-AT" smtClean="0"/>
              <a:t>20.02.2015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45B-A15E-4873-ACC4-B6FD5BFF69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5C6E-D1C6-4A3F-84B2-39EF1BA94FCD}" type="datetimeFigureOut">
              <a:rPr lang="de-AT" smtClean="0"/>
              <a:t>20.02.2015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E45B-A15E-4873-ACC4-B6FD5BFF699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2E5C6E-D1C6-4A3F-84B2-39EF1BA94FCD}" type="datetimeFigureOut">
              <a:rPr lang="de-AT" smtClean="0"/>
              <a:t>20.02.2015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1EE45B-A15E-4873-ACC4-B6FD5BFF699D}" type="slidenum">
              <a:rPr lang="de-AT" smtClean="0"/>
              <a:t>‹Nr.›</a:t>
            </a:fld>
            <a:endParaRPr lang="de-A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KsDQlitRx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Elektrotechniker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4131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AT" dirty="0" err="1" smtClean="0"/>
              <a:t>Ausblidung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544616"/>
          </a:xfrm>
        </p:spPr>
        <p:txBody>
          <a:bodyPr>
            <a:noAutofit/>
          </a:bodyPr>
          <a:lstStyle/>
          <a:p>
            <a:r>
              <a:rPr lang="de-AT" sz="2520" b="1" dirty="0"/>
              <a:t>Lehrzeit: 3½ bis 4 Jahre</a:t>
            </a:r>
          </a:p>
          <a:p>
            <a:r>
              <a:rPr lang="de-AT" sz="2520" dirty="0" smtClean="0"/>
              <a:t>Duale Lehre</a:t>
            </a:r>
          </a:p>
          <a:p>
            <a:r>
              <a:rPr lang="de-AT" sz="2520" dirty="0" smtClean="0"/>
              <a:t>Lehrabschlussprüfung</a:t>
            </a:r>
          </a:p>
          <a:p>
            <a:r>
              <a:rPr lang="de-AT" sz="2520" dirty="0" smtClean="0"/>
              <a:t>Schulen in Tirol:</a:t>
            </a:r>
          </a:p>
          <a:p>
            <a:pPr marL="137160" indent="0">
              <a:buNone/>
            </a:pPr>
            <a:r>
              <a:rPr lang="de-AT" sz="2520" dirty="0"/>
              <a:t> </a:t>
            </a:r>
            <a:r>
              <a:rPr lang="de-AT" sz="2520" dirty="0" smtClean="0"/>
              <a:t>   HTL für Elektrotechnik</a:t>
            </a:r>
          </a:p>
          <a:p>
            <a:r>
              <a:rPr lang="de-AT" sz="2520" b="1" dirty="0" smtClean="0"/>
              <a:t>Grundmodul </a:t>
            </a:r>
            <a:r>
              <a:rPr lang="de-AT" sz="2520" b="1" dirty="0"/>
              <a:t>+ min. ein Hauptmodul</a:t>
            </a:r>
          </a:p>
          <a:p>
            <a:r>
              <a:rPr lang="de-AT" sz="2520" u="sng" dirty="0"/>
              <a:t>Hauptmodule:</a:t>
            </a:r>
          </a:p>
          <a:p>
            <a:pPr marL="137160" indent="0">
              <a:buNone/>
            </a:pPr>
            <a:r>
              <a:rPr lang="de-AT" sz="2520" dirty="0"/>
              <a:t>Elektro- und Gebäudetechnik</a:t>
            </a:r>
          </a:p>
          <a:p>
            <a:pPr marL="137160" indent="0">
              <a:buNone/>
            </a:pPr>
            <a:r>
              <a:rPr lang="de-AT" sz="2520" dirty="0"/>
              <a:t>Energietechnik</a:t>
            </a:r>
          </a:p>
          <a:p>
            <a:pPr marL="137160" indent="0">
              <a:buNone/>
            </a:pPr>
            <a:r>
              <a:rPr lang="de-AT" sz="2520" dirty="0"/>
              <a:t>Anlagen- und Betriebstechnik</a:t>
            </a:r>
          </a:p>
          <a:p>
            <a:pPr marL="137160" indent="0">
              <a:buNone/>
            </a:pPr>
            <a:r>
              <a:rPr lang="de-AT" sz="2520" dirty="0"/>
              <a:t>Automatisierungs- und Prozessleittechnik</a:t>
            </a:r>
          </a:p>
          <a:p>
            <a:pPr marL="137160" indent="0">
              <a:buNone/>
            </a:pPr>
            <a:endParaRPr lang="de-AT" sz="2520" dirty="0"/>
          </a:p>
        </p:txBody>
      </p:sp>
    </p:spTree>
    <p:extLst>
      <p:ext uri="{BB962C8B-B14F-4D97-AF65-F5344CB8AC3E}">
        <p14:creationId xmlns:p14="http://schemas.microsoft.com/office/powerpoint/2010/main" val="259956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Spezialmodule (1/2 Jahr):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de-AT" dirty="0"/>
              <a:t>- Gebäudeleittechnik</a:t>
            </a:r>
            <a:br>
              <a:rPr lang="de-AT" dirty="0"/>
            </a:br>
            <a:r>
              <a:rPr lang="de-AT" dirty="0"/>
              <a:t>- Gebäudetechnik-Service</a:t>
            </a:r>
            <a:br>
              <a:rPr lang="de-AT" dirty="0"/>
            </a:br>
            <a:r>
              <a:rPr lang="de-AT" dirty="0"/>
              <a:t>- Sicherheitsanlagentechnik</a:t>
            </a:r>
            <a:br>
              <a:rPr lang="de-AT" dirty="0"/>
            </a:br>
            <a:r>
              <a:rPr lang="de-AT" dirty="0"/>
              <a:t>- Erneuerbare Energien</a:t>
            </a:r>
            <a:br>
              <a:rPr lang="de-AT" dirty="0"/>
            </a:br>
            <a:r>
              <a:rPr lang="de-AT" dirty="0"/>
              <a:t>- Netzwerk- und Kommunikationstechnik</a:t>
            </a:r>
            <a:br>
              <a:rPr lang="de-AT" dirty="0"/>
            </a:br>
            <a:r>
              <a:rPr lang="de-AT" dirty="0"/>
              <a:t>- Eisenbahnelektrotechnik</a:t>
            </a:r>
            <a:br>
              <a:rPr lang="de-AT" dirty="0"/>
            </a:br>
            <a:r>
              <a:rPr lang="de-AT" dirty="0"/>
              <a:t>- Eisenbahnsicherungstechnik</a:t>
            </a:r>
            <a:br>
              <a:rPr lang="de-AT" dirty="0"/>
            </a:br>
            <a:r>
              <a:rPr lang="de-AT" dirty="0"/>
              <a:t>- Eisenbahnfahrzeugtechnik</a:t>
            </a:r>
            <a:br>
              <a:rPr lang="de-AT" dirty="0"/>
            </a:br>
            <a:r>
              <a:rPr lang="de-AT" dirty="0"/>
              <a:t>- Eisenbahntransporttechnik</a:t>
            </a:r>
            <a:br>
              <a:rPr lang="de-AT" dirty="0"/>
            </a:br>
            <a:r>
              <a:rPr lang="de-AT" dirty="0"/>
              <a:t>- Eisenbahnfahrzeuginstandhaltungstechnik</a:t>
            </a:r>
            <a:br>
              <a:rPr lang="de-AT" dirty="0"/>
            </a:br>
            <a:r>
              <a:rPr lang="de-AT" dirty="0"/>
              <a:t>- Eisenbahnbetriebstechnik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12916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de-AT" dirty="0" smtClean="0"/>
              <a:t>Tätigkeiten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2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AT" dirty="0" smtClean="0"/>
              <a:t>- Herstellung</a:t>
            </a:r>
          </a:p>
          <a:p>
            <a:pPr marL="72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AT" dirty="0" smtClean="0"/>
              <a:t>- Aufbereitung</a:t>
            </a:r>
            <a:br>
              <a:rPr lang="de-AT" dirty="0" smtClean="0"/>
            </a:br>
            <a:r>
              <a:rPr lang="de-AT" dirty="0" smtClean="0"/>
              <a:t>- Transport </a:t>
            </a:r>
            <a:br>
              <a:rPr lang="de-AT" dirty="0" smtClean="0"/>
            </a:br>
            <a:r>
              <a:rPr lang="de-AT" dirty="0" smtClean="0"/>
              <a:t>- Verwendung           von ELEKTRISCHEN STROM.</a:t>
            </a:r>
          </a:p>
          <a:p>
            <a:pPr marL="137160" indent="0">
              <a:buNone/>
            </a:pPr>
            <a:endParaRPr lang="de-AT" dirty="0"/>
          </a:p>
          <a:p>
            <a:pPr marL="137160" indent="0">
              <a:buNone/>
            </a:pPr>
            <a:r>
              <a:rPr lang="de-AT" u="sng" dirty="0" err="1">
                <a:solidFill>
                  <a:srgbClr val="99FF66"/>
                </a:solidFill>
              </a:rPr>
              <a:t>ElektrotechnikerInnen</a:t>
            </a:r>
            <a:r>
              <a:rPr lang="de-AT" u="sng" dirty="0">
                <a:solidFill>
                  <a:srgbClr val="99FF66"/>
                </a:solidFill>
              </a:rPr>
              <a:t> sind dabei vor allem in folgenden Arbeitsbereichen </a:t>
            </a:r>
            <a:r>
              <a:rPr lang="de-AT" u="sng" dirty="0" smtClean="0">
                <a:solidFill>
                  <a:srgbClr val="99FF66"/>
                </a:solidFill>
              </a:rPr>
              <a:t>tätig:</a:t>
            </a:r>
          </a:p>
          <a:p>
            <a:pPr marL="137160" indent="0">
              <a:buNone/>
            </a:pPr>
            <a:r>
              <a:rPr lang="de-AT" dirty="0" smtClean="0"/>
              <a:t>Energie- </a:t>
            </a:r>
            <a:r>
              <a:rPr lang="de-AT" dirty="0"/>
              <a:t>und Antriebstechnik, Automatisierungs- und Regelungstechnik, Nachrichtentechnik,</a:t>
            </a:r>
          </a:p>
          <a:p>
            <a:pPr marL="137160" indent="0">
              <a:buNone/>
            </a:pPr>
            <a:r>
              <a:rPr lang="de-AT" dirty="0"/>
              <a:t>Informationstechnik, Computertechnik, Energietechnik, Elektronik, </a:t>
            </a:r>
            <a:r>
              <a:rPr lang="de-AT" dirty="0" err="1"/>
              <a:t>Photonik</a:t>
            </a:r>
            <a:r>
              <a:rPr lang="de-AT" dirty="0"/>
              <a:t>, Prozesstechnik,</a:t>
            </a:r>
          </a:p>
          <a:p>
            <a:pPr marL="137160" indent="0">
              <a:buNone/>
            </a:pPr>
            <a:r>
              <a:rPr lang="de-AT" dirty="0"/>
              <a:t>Elektro- bzw. Biomedizintechnik sowie </a:t>
            </a:r>
            <a:r>
              <a:rPr lang="de-AT" dirty="0" smtClean="0"/>
              <a:t>Tontechnik</a:t>
            </a:r>
            <a:endParaRPr lang="de-AT" dirty="0"/>
          </a:p>
          <a:p>
            <a:pPr marL="13716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40348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-1395536"/>
            <a:ext cx="8229600" cy="1143000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Bauen</a:t>
            </a:r>
            <a:r>
              <a:rPr lang="de-DE" dirty="0"/>
              <a:t>, montieren und prüfen elektromechanische und elektronische </a:t>
            </a:r>
            <a:r>
              <a:rPr lang="de-DE" dirty="0" smtClean="0"/>
              <a:t>Anlagen</a:t>
            </a:r>
          </a:p>
          <a:p>
            <a:r>
              <a:rPr lang="de-DE" dirty="0" smtClean="0"/>
              <a:t>Testen die Funktionstüchtigkeit</a:t>
            </a:r>
          </a:p>
          <a:p>
            <a:r>
              <a:rPr lang="de-DE" dirty="0" smtClean="0"/>
              <a:t>Reparaturen von verschiedenen Maschinen</a:t>
            </a:r>
          </a:p>
          <a:p>
            <a:r>
              <a:rPr lang="de-DE" dirty="0" smtClean="0"/>
              <a:t>Automatisierung</a:t>
            </a:r>
          </a:p>
          <a:p>
            <a:r>
              <a:rPr lang="de-DE" dirty="0" smtClean="0"/>
              <a:t>Beraten den Kunde bei diversen Maschinen</a:t>
            </a:r>
          </a:p>
          <a:p>
            <a:r>
              <a:rPr lang="de-AT" dirty="0" smtClean="0"/>
              <a:t>Zuständig in Gebäude-</a:t>
            </a:r>
            <a:r>
              <a:rPr lang="de-AT" dirty="0"/>
              <a:t>, Anlagen-, Betriebs- und </a:t>
            </a:r>
            <a:r>
              <a:rPr lang="de-AT" dirty="0" smtClean="0"/>
              <a:t>Energietechnik</a:t>
            </a:r>
            <a:endParaRPr lang="de-AT" dirty="0"/>
          </a:p>
          <a:p>
            <a:pPr marL="13716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80058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Anforderungen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Technisches </a:t>
            </a:r>
            <a:r>
              <a:rPr lang="de-DE" dirty="0" smtClean="0"/>
              <a:t>Verständnis</a:t>
            </a:r>
          </a:p>
          <a:p>
            <a:r>
              <a:rPr lang="de-DE" dirty="0" smtClean="0"/>
              <a:t>Interesse </a:t>
            </a:r>
            <a:r>
              <a:rPr lang="de-DE" dirty="0"/>
              <a:t>für Elektrotechnik und </a:t>
            </a:r>
            <a:r>
              <a:rPr lang="de-DE" dirty="0" smtClean="0"/>
              <a:t>Elektronik</a:t>
            </a:r>
          </a:p>
          <a:p>
            <a:r>
              <a:rPr lang="de-DE" dirty="0" smtClean="0"/>
              <a:t>handwerkliches Geschick</a:t>
            </a:r>
          </a:p>
          <a:p>
            <a:r>
              <a:rPr lang="de-DE" smtClean="0"/>
              <a:t>räumliches Vorstellungsvermögen</a:t>
            </a:r>
            <a:endParaRPr lang="de-DE" dirty="0" smtClean="0"/>
          </a:p>
          <a:p>
            <a:r>
              <a:rPr lang="de-DE" dirty="0" smtClean="0"/>
              <a:t>exakte Arbeitsweise</a:t>
            </a:r>
          </a:p>
          <a:p>
            <a:r>
              <a:rPr lang="de-DE" dirty="0" smtClean="0"/>
              <a:t>Zuverlässigkeit</a:t>
            </a:r>
          </a:p>
          <a:p>
            <a:r>
              <a:rPr lang="de-DE" dirty="0" smtClean="0"/>
              <a:t>Teamfähigkeit</a:t>
            </a:r>
          </a:p>
        </p:txBody>
      </p:sp>
    </p:spTree>
    <p:extLst>
      <p:ext uri="{BB962C8B-B14F-4D97-AF65-F5344CB8AC3E}">
        <p14:creationId xmlns:p14="http://schemas.microsoft.com/office/powerpoint/2010/main" val="2409185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Weiterbildungsmöglichkeiten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Berufsbildende höhere Schulen</a:t>
            </a:r>
          </a:p>
          <a:p>
            <a:r>
              <a:rPr lang="de-AT" dirty="0" smtClean="0"/>
              <a:t>Zur Matura: 4 Jahre Aufbaulehrgang für Elektronik</a:t>
            </a:r>
          </a:p>
          <a:p>
            <a:r>
              <a:rPr lang="de-AT" dirty="0" smtClean="0"/>
              <a:t>Für </a:t>
            </a:r>
            <a:r>
              <a:rPr lang="de-AT" dirty="0" err="1" smtClean="0"/>
              <a:t>AbsolventenInnen</a:t>
            </a:r>
            <a:r>
              <a:rPr lang="de-AT" dirty="0" smtClean="0"/>
              <a:t> von Fachschulen:</a:t>
            </a: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Studienberechtigungsprüfungen</a:t>
            </a: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Meister-und </a:t>
            </a:r>
            <a:r>
              <a:rPr lang="de-AT" dirty="0"/>
              <a:t>W</a:t>
            </a:r>
            <a:r>
              <a:rPr lang="de-AT" dirty="0" smtClean="0"/>
              <a:t>erkmeisterprüfungen</a:t>
            </a:r>
          </a:p>
        </p:txBody>
      </p:sp>
    </p:spTree>
    <p:extLst>
      <p:ext uri="{BB962C8B-B14F-4D97-AF65-F5344CB8AC3E}">
        <p14:creationId xmlns:p14="http://schemas.microsoft.com/office/powerpoint/2010/main" val="3328323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Gehalt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3600" b="1" dirty="0"/>
              <a:t>Durchschnittliches </a:t>
            </a:r>
            <a:r>
              <a:rPr lang="de-AT" sz="3600" b="1" dirty="0" smtClean="0"/>
              <a:t>Bruttoeinstiegsgehalt:</a:t>
            </a:r>
            <a:br>
              <a:rPr lang="de-AT" sz="3600" b="1" dirty="0" smtClean="0"/>
            </a:br>
            <a:r>
              <a:rPr lang="de-AT" sz="3600" dirty="0"/>
              <a:t>€ 1.960,00 - € 2.180,00</a:t>
            </a:r>
            <a:br>
              <a:rPr lang="de-AT" sz="3600" dirty="0"/>
            </a:br>
            <a:endParaRPr lang="de-AT" sz="3600" dirty="0"/>
          </a:p>
        </p:txBody>
      </p:sp>
    </p:spTree>
    <p:extLst>
      <p:ext uri="{BB962C8B-B14F-4D97-AF65-F5344CB8AC3E}">
        <p14:creationId xmlns:p14="http://schemas.microsoft.com/office/powerpoint/2010/main" val="4260649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de-AT" dirty="0"/>
          </a:p>
          <a:p>
            <a:pPr marL="137160" indent="0">
              <a:buNone/>
            </a:pPr>
            <a:r>
              <a:rPr lang="de-AT" dirty="0">
                <a:hlinkClick r:id="rId2"/>
              </a:rPr>
              <a:t>https://</a:t>
            </a:r>
            <a:r>
              <a:rPr lang="de-AT" dirty="0" smtClean="0">
                <a:hlinkClick r:id="rId2"/>
              </a:rPr>
              <a:t>www.youtube.com/watch?v=KKsDQlitRxg</a:t>
            </a:r>
            <a:endParaRPr lang="de-AT" dirty="0" smtClean="0"/>
          </a:p>
          <a:p>
            <a:pPr marL="13716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66065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122</Words>
  <Application>Microsoft Office PowerPoint</Application>
  <PresentationFormat>Bildschirmpräsentation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Ananke</vt:lpstr>
      <vt:lpstr>Elektrotechniker</vt:lpstr>
      <vt:lpstr>Ausblidung</vt:lpstr>
      <vt:lpstr>Spezialmodule (1/2 Jahr):</vt:lpstr>
      <vt:lpstr>Tätigkeiten</vt:lpstr>
      <vt:lpstr>PowerPoint-Präsentation</vt:lpstr>
      <vt:lpstr>Anforderungen</vt:lpstr>
      <vt:lpstr>Weiterbildungsmöglichkeiten</vt:lpstr>
      <vt:lpstr>Gehalt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Elektrotechniker</dc:title>
  <dc:creator>Hannes</dc:creator>
  <cp:lastModifiedBy>Windows-Benutzer</cp:lastModifiedBy>
  <cp:revision>11</cp:revision>
  <dcterms:created xsi:type="dcterms:W3CDTF">2015-02-17T10:27:08Z</dcterms:created>
  <dcterms:modified xsi:type="dcterms:W3CDTF">2015-02-20T07:16:33Z</dcterms:modified>
</cp:coreProperties>
</file>