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52F556-C90D-44EB-807D-A7742A2EE76E}" type="datetimeFigureOut">
              <a:rPr lang="de-AT" smtClean="0"/>
              <a:t>04.03.2015</a:t>
            </a:fld>
            <a:endParaRPr lang="de-AT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E8CB32-3A72-4139-891F-C28C17E5DBC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tsche-handwerks-zeitung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Fotograf/in</a:t>
            </a:r>
            <a:endParaRPr lang="de-AT" sz="7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4863">
            <a:off x="752385" y="3378427"/>
            <a:ext cx="3922017" cy="261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 rot="726342">
            <a:off x="45693" y="5960915"/>
            <a:ext cx="45980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Quelle: </a:t>
            </a:r>
            <a:r>
              <a:rPr lang="de-AT" sz="1100" dirty="0" smtClean="0">
                <a:hlinkClick r:id="rId3"/>
              </a:rPr>
              <a:t>www.deutsche-handwerks-zeitung.de</a:t>
            </a:r>
            <a:endParaRPr lang="de-AT" sz="1100" dirty="0" smtClean="0"/>
          </a:p>
          <a:p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87729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93872"/>
          </a:xfrm>
        </p:spPr>
        <p:txBody>
          <a:bodyPr>
            <a:normAutofit/>
          </a:bodyPr>
          <a:lstStyle/>
          <a:p>
            <a:pPr algn="ctr"/>
            <a:r>
              <a:rPr lang="de-AT" sz="4000" u="sng" dirty="0" smtClean="0"/>
              <a:t>Tätigkeiten </a:t>
            </a:r>
            <a:endParaRPr lang="de-AT" sz="40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>
            <a:normAutofit/>
          </a:bodyPr>
          <a:lstStyle/>
          <a:p>
            <a:r>
              <a:rPr lang="de-AT" sz="2000" dirty="0" smtClean="0"/>
              <a:t>Plant und fertigt Fotos für Presseberichte, Werbezwecke, Ausweise, Porträts, Festlichkeiten und viele weitere Gelegenheiten und Anlässe</a:t>
            </a:r>
          </a:p>
          <a:p>
            <a:endParaRPr lang="de-AT" sz="2000" dirty="0" smtClean="0"/>
          </a:p>
          <a:p>
            <a:r>
              <a:rPr lang="de-AT" sz="2000" dirty="0" smtClean="0"/>
              <a:t>Bilder bearbeiten und entwickeln lassen 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Beratung der Kunden hinsichtlich der Gestaltung möglicher Aufträge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96694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de-AT" sz="4000" u="sng" dirty="0" smtClean="0"/>
              <a:t>Ausbildung</a:t>
            </a:r>
            <a:endParaRPr lang="de-AT" sz="40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547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400" dirty="0" smtClean="0"/>
              <a:t>Lehre: </a:t>
            </a:r>
            <a:r>
              <a:rPr lang="de-AT" sz="2400" dirty="0"/>
              <a:t>3</a:t>
            </a:r>
            <a:r>
              <a:rPr lang="de-AT" sz="2400" dirty="0" smtClean="0"/>
              <a:t> Jahre</a:t>
            </a:r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r>
              <a:rPr lang="de-AT" sz="2400" dirty="0" smtClean="0"/>
              <a:t>Voraussetzungen:</a:t>
            </a:r>
          </a:p>
          <a:p>
            <a:r>
              <a:rPr lang="de-AT" sz="2400" dirty="0" smtClean="0"/>
              <a:t>Absolvierung der 9-jährigen Schulpflicht</a:t>
            </a:r>
          </a:p>
          <a:p>
            <a:r>
              <a:rPr lang="de-AT" sz="2400" dirty="0" smtClean="0"/>
              <a:t>Besuch der Berufsschule </a:t>
            </a:r>
          </a:p>
          <a:p>
            <a:r>
              <a:rPr lang="de-AT" sz="2400" dirty="0" smtClean="0"/>
              <a:t>Lehrabschlussprüfung 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 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  <a:p>
            <a:pPr marL="0" indent="0">
              <a:buNone/>
            </a:pP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 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329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pPr algn="ctr"/>
            <a:r>
              <a:rPr lang="de-AT" u="sng" dirty="0" smtClean="0"/>
              <a:t>Anforderungen</a:t>
            </a:r>
            <a:endParaRPr lang="de-AT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536504"/>
          </a:xfrm>
        </p:spPr>
        <p:txBody>
          <a:bodyPr/>
          <a:lstStyle/>
          <a:p>
            <a:r>
              <a:rPr lang="de-AT" dirty="0" smtClean="0"/>
              <a:t>Fotografische Kenntnisse </a:t>
            </a:r>
          </a:p>
          <a:p>
            <a:r>
              <a:rPr lang="de-AT" dirty="0" smtClean="0"/>
              <a:t>Farbgefühl</a:t>
            </a:r>
          </a:p>
          <a:p>
            <a:r>
              <a:rPr lang="de-AT" dirty="0" smtClean="0"/>
              <a:t>Kommunikationsfähigkeit </a:t>
            </a:r>
          </a:p>
          <a:p>
            <a:r>
              <a:rPr lang="de-AT" dirty="0" smtClean="0"/>
              <a:t>Umgang mit Menschen</a:t>
            </a:r>
          </a:p>
          <a:p>
            <a:r>
              <a:rPr lang="de-AT" dirty="0"/>
              <a:t>g</a:t>
            </a:r>
            <a:r>
              <a:rPr lang="de-AT" dirty="0" smtClean="0"/>
              <a:t>ute EDV-Kenntnisse</a:t>
            </a:r>
          </a:p>
          <a:p>
            <a:r>
              <a:rPr lang="de-AT" dirty="0" smtClean="0"/>
              <a:t>Kreativität</a:t>
            </a:r>
          </a:p>
          <a:p>
            <a:r>
              <a:rPr lang="de-AT" dirty="0" smtClean="0"/>
              <a:t>Sprachfertigkeit</a:t>
            </a:r>
          </a:p>
          <a:p>
            <a:r>
              <a:rPr lang="de-AT" dirty="0" smtClean="0"/>
              <a:t>Teamfähigkeit </a:t>
            </a:r>
          </a:p>
        </p:txBody>
      </p:sp>
    </p:spTree>
    <p:extLst>
      <p:ext uri="{BB962C8B-B14F-4D97-AF65-F5344CB8AC3E}">
        <p14:creationId xmlns:p14="http://schemas.microsoft.com/office/powerpoint/2010/main" val="137076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de-AT" sz="6000" dirty="0" smtClean="0"/>
              <a:t>Einkommen</a:t>
            </a:r>
            <a:endParaRPr lang="de-AT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AT" sz="2000" b="1" i="1" dirty="0" smtClean="0"/>
          </a:p>
          <a:p>
            <a:pPr marL="0" indent="0" algn="ctr">
              <a:buNone/>
            </a:pPr>
            <a:endParaRPr lang="de-AT" sz="2000" b="1" i="1" dirty="0"/>
          </a:p>
          <a:p>
            <a:pPr marL="0" indent="0" algn="ctr">
              <a:buNone/>
            </a:pPr>
            <a:endParaRPr lang="de-AT" sz="2000" b="1" i="1" dirty="0" smtClean="0"/>
          </a:p>
          <a:p>
            <a:pPr marL="0" indent="0" algn="ctr">
              <a:buNone/>
            </a:pPr>
            <a:endParaRPr lang="de-AT" sz="2000" b="1" i="1" dirty="0"/>
          </a:p>
          <a:p>
            <a:pPr marL="0" indent="0" algn="ctr">
              <a:buNone/>
            </a:pPr>
            <a:endParaRPr lang="de-AT" sz="2000" b="1" i="1" dirty="0" smtClean="0"/>
          </a:p>
          <a:p>
            <a:pPr marL="0" indent="0" algn="ctr">
              <a:buNone/>
            </a:pPr>
            <a:endParaRPr lang="de-AT" sz="2000" b="1" i="1" dirty="0"/>
          </a:p>
          <a:p>
            <a:pPr marL="0" indent="0" algn="ctr">
              <a:buNone/>
            </a:pPr>
            <a:endParaRPr lang="de-AT" sz="2000" b="1" i="1" dirty="0" smtClean="0"/>
          </a:p>
          <a:p>
            <a:pPr marL="0" indent="0" algn="ctr">
              <a:buNone/>
            </a:pPr>
            <a:endParaRPr lang="de-AT" sz="2000" b="1" i="1" dirty="0"/>
          </a:p>
          <a:p>
            <a:pPr marL="0" indent="0" algn="ctr">
              <a:buNone/>
            </a:pPr>
            <a:endParaRPr lang="de-AT" sz="2000" b="1" i="1" dirty="0" smtClean="0"/>
          </a:p>
          <a:p>
            <a:pPr marL="0" indent="0" algn="ctr">
              <a:buNone/>
            </a:pPr>
            <a:r>
              <a:rPr lang="de-AT" b="1" i="1" dirty="0" smtClean="0"/>
              <a:t>Einstiegsgehalt: 1270- 1810€ brutto monatlich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76948"/>
              </p:ext>
            </p:extLst>
          </p:nvPr>
        </p:nvGraphicFramePr>
        <p:xfrm>
          <a:off x="539552" y="2708920"/>
          <a:ext cx="8136906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/>
                <a:gridCol w="2712302"/>
                <a:gridCol w="2712302"/>
              </a:tblGrid>
              <a:tr h="784608"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/>
                        <a:t>Lehre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/>
                        <a:t>Mittlere/Höhere</a:t>
                      </a:r>
                      <a:r>
                        <a:rPr lang="de-AT" sz="2000" baseline="0" dirty="0" smtClean="0"/>
                        <a:t> Schulen</a:t>
                      </a:r>
                      <a:endParaRPr lang="de-A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Sonstige Ausbildung</a:t>
                      </a:r>
                      <a:endParaRPr lang="de-AT" dirty="0"/>
                    </a:p>
                  </a:txBody>
                  <a:tcPr/>
                </a:tc>
              </a:tr>
              <a:tr h="583544">
                <a:tc>
                  <a:txBody>
                    <a:bodyPr/>
                    <a:lstStyle/>
                    <a:p>
                      <a:pPr algn="ctr"/>
                      <a:r>
                        <a:rPr lang="de-AT" sz="2400" smtClean="0"/>
                        <a:t>500 - 800€ 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1630 – 1810€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1270 – 1470€</a:t>
                      </a:r>
                      <a:endParaRPr lang="de-A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1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91</Words>
  <Application>Microsoft Office PowerPoint</Application>
  <PresentationFormat>Bildschirmpräsentation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Ganymed</vt:lpstr>
      <vt:lpstr>Fotograf/in</vt:lpstr>
      <vt:lpstr>Tätigkeiten </vt:lpstr>
      <vt:lpstr>Ausbildung</vt:lpstr>
      <vt:lpstr>Anforderungen</vt:lpstr>
      <vt:lpstr>Einkommen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Fotograf/in</dc:title>
  <dc:creator>Klotz Andrea</dc:creator>
  <cp:lastModifiedBy>Klotz Andrea</cp:lastModifiedBy>
  <cp:revision>19</cp:revision>
  <dcterms:created xsi:type="dcterms:W3CDTF">2015-02-22T17:07:12Z</dcterms:created>
  <dcterms:modified xsi:type="dcterms:W3CDTF">2015-03-04T18:36:51Z</dcterms:modified>
</cp:coreProperties>
</file>